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p:scale>
          <a:sx n="70" d="100"/>
          <a:sy n="70" d="100"/>
        </p:scale>
        <p:origin x="1504" y="-15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3D53FB-D685-4AF3-9A82-92DF4CAD5D96}"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2504736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3D53FB-D685-4AF3-9A82-92DF4CAD5D96}"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3316386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3D53FB-D685-4AF3-9A82-92DF4CAD5D96}"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253055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3D53FB-D685-4AF3-9A82-92DF4CAD5D96}"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165421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3D53FB-D685-4AF3-9A82-92DF4CAD5D96}"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391340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3D53FB-D685-4AF3-9A82-92DF4CAD5D96}"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842584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3D53FB-D685-4AF3-9A82-92DF4CAD5D96}"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152217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3D53FB-D685-4AF3-9A82-92DF4CAD5D96}"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413412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3D53FB-D685-4AF3-9A82-92DF4CAD5D96}"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3176641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53D53FB-D685-4AF3-9A82-92DF4CAD5D96}"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4095284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53D53FB-D685-4AF3-9A82-92DF4CAD5D96}"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DEAAC6-3D26-4974-A1F8-2689346012FD}" type="slidenum">
              <a:rPr lang="en-US" smtClean="0"/>
              <a:t>‹#›</a:t>
            </a:fld>
            <a:endParaRPr lang="en-US"/>
          </a:p>
        </p:txBody>
      </p:sp>
    </p:spTree>
    <p:extLst>
      <p:ext uri="{BB962C8B-B14F-4D97-AF65-F5344CB8AC3E}">
        <p14:creationId xmlns:p14="http://schemas.microsoft.com/office/powerpoint/2010/main" val="4027553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53D53FB-D685-4AF3-9A82-92DF4CAD5D96}" type="datetimeFigureOut">
              <a:rPr lang="en-US" smtClean="0"/>
              <a:t>10/10/2025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52DEAAC6-3D26-4974-A1F8-2689346012FD}" type="slidenum">
              <a:rPr lang="en-US" smtClean="0"/>
              <a:t>‹#›</a:t>
            </a:fld>
            <a:endParaRPr lang="en-US"/>
          </a:p>
        </p:txBody>
      </p:sp>
    </p:spTree>
    <p:extLst>
      <p:ext uri="{BB962C8B-B14F-4D97-AF65-F5344CB8AC3E}">
        <p14:creationId xmlns:p14="http://schemas.microsoft.com/office/powerpoint/2010/main" val="1283718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eanna.Ramirez@fortbendisd.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406603" y="438331"/>
            <a:ext cx="3008789" cy="1200329"/>
          </a:xfrm>
          <a:prstGeom prst="rect">
            <a:avLst/>
          </a:prstGeom>
          <a:noFill/>
        </p:spPr>
        <p:txBody>
          <a:bodyPr wrap="square" rtlCol="0">
            <a:spAutoFit/>
          </a:bodyPr>
          <a:lstStyle/>
          <a:p>
            <a:pPr algn="ctr"/>
            <a:r>
              <a:rPr lang="en-US" sz="2400" dirty="0"/>
              <a:t>Mrs. Dee’s ECSE</a:t>
            </a:r>
          </a:p>
          <a:p>
            <a:pPr algn="ctr"/>
            <a:r>
              <a:rPr lang="en-US" sz="2400" dirty="0"/>
              <a:t>Classroom Newsletter</a:t>
            </a:r>
          </a:p>
          <a:p>
            <a:pPr algn="ctr"/>
            <a:r>
              <a:rPr lang="en-US" sz="2400" dirty="0"/>
              <a:t>Week of Oct 20, 2025</a:t>
            </a:r>
          </a:p>
        </p:txBody>
      </p:sp>
      <p:sp>
        <p:nvSpPr>
          <p:cNvPr id="3" name="TextBox 2"/>
          <p:cNvSpPr txBox="1"/>
          <p:nvPr/>
        </p:nvSpPr>
        <p:spPr>
          <a:xfrm>
            <a:off x="308354" y="2065198"/>
            <a:ext cx="2357770" cy="7417415"/>
          </a:xfrm>
          <a:prstGeom prst="rect">
            <a:avLst/>
          </a:prstGeom>
          <a:noFill/>
        </p:spPr>
        <p:txBody>
          <a:bodyPr wrap="square" rtlCol="0">
            <a:spAutoFit/>
          </a:bodyPr>
          <a:lstStyle/>
          <a:p>
            <a:r>
              <a:rPr lang="en-US" sz="2000" b="1" dirty="0"/>
              <a:t>Dates to Remember:</a:t>
            </a:r>
            <a:endParaRPr lang="en-US" dirty="0"/>
          </a:p>
          <a:p>
            <a:endParaRPr lang="en-US" dirty="0"/>
          </a:p>
          <a:p>
            <a:r>
              <a:rPr lang="en-US" dirty="0">
                <a:highlight>
                  <a:srgbClr val="FFFF00"/>
                </a:highlight>
              </a:rPr>
              <a:t>October 13 – 17 </a:t>
            </a:r>
            <a:r>
              <a:rPr lang="en-US" dirty="0"/>
              <a:t>– Fall Break</a:t>
            </a:r>
          </a:p>
          <a:p>
            <a:endParaRPr lang="en-US" dirty="0"/>
          </a:p>
          <a:p>
            <a:r>
              <a:rPr lang="en-US" dirty="0">
                <a:highlight>
                  <a:srgbClr val="FFFF00"/>
                </a:highlight>
              </a:rPr>
              <a:t>October 20 </a:t>
            </a:r>
            <a:r>
              <a:rPr lang="en-US" dirty="0"/>
              <a:t>– Teacher Planning Day – No school</a:t>
            </a:r>
          </a:p>
          <a:p>
            <a:endParaRPr lang="en-US" dirty="0"/>
          </a:p>
          <a:p>
            <a:r>
              <a:rPr lang="en-US" dirty="0"/>
              <a:t> </a:t>
            </a:r>
            <a:r>
              <a:rPr lang="en-US" dirty="0">
                <a:highlight>
                  <a:srgbClr val="FFFF00"/>
                </a:highlight>
              </a:rPr>
              <a:t>October 24 </a:t>
            </a:r>
            <a:r>
              <a:rPr lang="en-US" dirty="0"/>
              <a:t>– Trunk or Treat @ 6:00</a:t>
            </a:r>
          </a:p>
          <a:p>
            <a:endParaRPr lang="en-US" sz="1400" b="1" dirty="0"/>
          </a:p>
          <a:p>
            <a:pPr algn="ctr"/>
            <a:r>
              <a:rPr lang="en-US" sz="1200" dirty="0"/>
              <a:t>We are so excited to invite all students, family members, and friends to join us for this fun event! To help make it successful, we are asking students to bring in bags of individually wrapped candy. You may begin sending candy starting Monday, October 6. Bonus fun: There will be a prize for the grade level that brings in the most candy</a:t>
            </a:r>
          </a:p>
          <a:p>
            <a:pPr algn="ctr"/>
            <a:endParaRPr lang="en-US" sz="1400" b="1" dirty="0"/>
          </a:p>
          <a:p>
            <a:pPr algn="ctr"/>
            <a:endParaRPr lang="en-US" sz="1400" b="1" dirty="0"/>
          </a:p>
          <a:p>
            <a:pPr algn="ctr"/>
            <a:r>
              <a:rPr lang="en-US" sz="1400" b="1" dirty="0"/>
              <a:t>Please let me know if you ever have any questions or concerns.</a:t>
            </a:r>
          </a:p>
          <a:p>
            <a:pPr algn="ctr"/>
            <a:endParaRPr lang="en-US" sz="1400" b="1" dirty="0"/>
          </a:p>
          <a:p>
            <a:pPr algn="ctr"/>
            <a:endParaRPr lang="en-US" sz="1400" b="1" dirty="0"/>
          </a:p>
          <a:p>
            <a:pPr algn="ctr"/>
            <a:endParaRPr lang="en-US" b="1" dirty="0"/>
          </a:p>
        </p:txBody>
      </p:sp>
      <p:sp>
        <p:nvSpPr>
          <p:cNvPr id="5" name="TextBox 4"/>
          <p:cNvSpPr txBox="1"/>
          <p:nvPr/>
        </p:nvSpPr>
        <p:spPr>
          <a:xfrm>
            <a:off x="2966183" y="2030578"/>
            <a:ext cx="4449209" cy="5693866"/>
          </a:xfrm>
          <a:prstGeom prst="rect">
            <a:avLst/>
          </a:prstGeom>
          <a:noFill/>
        </p:spPr>
        <p:txBody>
          <a:bodyPr wrap="square" rtlCol="0">
            <a:spAutoFit/>
          </a:bodyPr>
          <a:lstStyle/>
          <a:p>
            <a:pPr algn="ctr"/>
            <a:endParaRPr lang="en-US" sz="2200" b="1" dirty="0"/>
          </a:p>
          <a:p>
            <a:pPr algn="ctr"/>
            <a:endParaRPr lang="en-US" sz="2200" b="1" dirty="0"/>
          </a:p>
          <a:p>
            <a:pPr algn="ctr"/>
            <a:r>
              <a:rPr lang="en-US" sz="2200" dirty="0"/>
              <a:t>This week we will be learning about the letter “H</a:t>
            </a:r>
            <a:r>
              <a:rPr lang="en-US" sz="2200"/>
              <a:t>”, reviewing </a:t>
            </a:r>
            <a:r>
              <a:rPr lang="en-US" sz="2200" dirty="0"/>
              <a:t>numbers “1-5”, and talking about shapes.</a:t>
            </a:r>
          </a:p>
          <a:p>
            <a:pPr algn="ctr"/>
            <a:endParaRPr lang="en-US" sz="2200" dirty="0"/>
          </a:p>
          <a:p>
            <a:pPr algn="ctr"/>
            <a:endParaRPr lang="en-US" sz="2200" dirty="0"/>
          </a:p>
          <a:p>
            <a:pPr algn="ctr"/>
            <a:r>
              <a:rPr lang="en-US" sz="2200" dirty="0"/>
              <a:t>We will be beginning a new unit called “Wind &amp; Water”.</a:t>
            </a:r>
          </a:p>
          <a:p>
            <a:pPr algn="ctr"/>
            <a:endParaRPr lang="en-US" sz="2200" b="1" dirty="0"/>
          </a:p>
          <a:p>
            <a:pPr algn="ctr"/>
            <a:endParaRPr lang="en-US" sz="2200" b="1" dirty="0"/>
          </a:p>
          <a:p>
            <a:pPr algn="ctr"/>
            <a:r>
              <a:rPr lang="en-US" sz="2200" dirty="0"/>
              <a:t>We will continue to practice our classroom rules, playing nicely with our friends, and sharing daily.</a:t>
            </a:r>
          </a:p>
          <a:p>
            <a:pPr algn="ctr"/>
            <a:endParaRPr lang="en-US" sz="2400" dirty="0"/>
          </a:p>
          <a:p>
            <a:pPr algn="ctr"/>
            <a:endParaRPr lang="en-US" sz="1600" dirty="0"/>
          </a:p>
          <a:p>
            <a:pPr algn="ctr"/>
            <a:endParaRPr lang="en-US" sz="1600" dirty="0"/>
          </a:p>
        </p:txBody>
      </p:sp>
      <p:sp>
        <p:nvSpPr>
          <p:cNvPr id="6" name="TextBox 5"/>
          <p:cNvSpPr txBox="1"/>
          <p:nvPr/>
        </p:nvSpPr>
        <p:spPr>
          <a:xfrm>
            <a:off x="430620" y="8971005"/>
            <a:ext cx="5772472" cy="738664"/>
          </a:xfrm>
          <a:prstGeom prst="rect">
            <a:avLst/>
          </a:prstGeom>
          <a:noFill/>
        </p:spPr>
        <p:txBody>
          <a:bodyPr wrap="square" rtlCol="0">
            <a:spAutoFit/>
          </a:bodyPr>
          <a:lstStyle/>
          <a:p>
            <a:pPr algn="ctr"/>
            <a:r>
              <a:rPr lang="en-US" sz="1400" dirty="0"/>
              <a:t>Email: </a:t>
            </a:r>
            <a:r>
              <a:rPr lang="en-US" sz="1400" dirty="0">
                <a:hlinkClick r:id="rId3"/>
              </a:rPr>
              <a:t>Deanna.Ramirez@fortbendisd.gov</a:t>
            </a:r>
            <a:endParaRPr lang="en-US" sz="1400" dirty="0"/>
          </a:p>
          <a:p>
            <a:pPr algn="ctr"/>
            <a:r>
              <a:rPr lang="en-US" sz="1400" dirty="0"/>
              <a:t>ECSE</a:t>
            </a:r>
          </a:p>
          <a:p>
            <a:pPr algn="ctr"/>
            <a:r>
              <a:rPr lang="en-US" sz="1400" dirty="0"/>
              <a:t>Pecan Grove Elementary School</a:t>
            </a:r>
          </a:p>
        </p:txBody>
      </p:sp>
    </p:spTree>
    <p:extLst>
      <p:ext uri="{BB962C8B-B14F-4D97-AF65-F5344CB8AC3E}">
        <p14:creationId xmlns:p14="http://schemas.microsoft.com/office/powerpoint/2010/main" val="35067561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16618</TotalTime>
  <Words>192</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Magee</dc:creator>
  <cp:lastModifiedBy>Ramirez, Deanna</cp:lastModifiedBy>
  <cp:revision>77</cp:revision>
  <dcterms:created xsi:type="dcterms:W3CDTF">2016-05-19T19:32:37Z</dcterms:created>
  <dcterms:modified xsi:type="dcterms:W3CDTF">2025-10-10T18:34:55Z</dcterms:modified>
</cp:coreProperties>
</file>